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473" r:id="rId3"/>
    <p:sldId id="472" r:id="rId4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32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6997" autoAdjust="0"/>
  </p:normalViewPr>
  <p:slideViewPr>
    <p:cSldViewPr>
      <p:cViewPr varScale="1">
        <p:scale>
          <a:sx n="76" d="100"/>
          <a:sy n="76" d="100"/>
        </p:scale>
        <p:origin x="-1206" y="-90"/>
      </p:cViewPr>
      <p:guideLst>
        <p:guide orient="horz" pos="2163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30073-5102-43D2-B382-2368E294BFB8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A9A8-C0C0-442D-85D9-FEAB3A53B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DC12-835B-44A1-A3E7-D443FFB127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835F-C014-40D0-8B84-F285B8E8F5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9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E007-DF77-4D85-A1DB-3891671248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94FC-E989-4429-9E9E-805C02874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5FAA-BB6E-4CEF-8E55-4C1FA42D30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3242-EEF5-4F24-99C2-1155245B0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2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6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30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3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39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4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43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2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8CA6-2F64-48A0-A3DA-6108B2B33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6507-B157-4AD6-A03A-8BB4DDDFF9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58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87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5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227C-8E10-491E-912B-7CB7C74D47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45AB-7944-48BB-90EF-EC0D902AD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3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1B92-C068-4D60-9307-4976128E4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1562-8DF6-480F-AC91-8F76A1480C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069E-8C93-4588-B67D-64664F581B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5C86-1B97-414A-89EC-BBC1840852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0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A1DD-254F-42D9-A82E-6DE722966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07C4-2D1D-48C3-8A3F-D1B2360767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DB0D-3FC3-4B2F-8C36-183551E694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E115-2A26-4DB3-8E5A-BCCBF86829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9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0D06-2733-42A8-8FB0-91CF632A42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460E-DE71-4800-9AAF-304B896CBE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0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9E7F-9124-4A06-B6CA-9F13EB692A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6186-4499-4092-BBB4-B9BA8822A3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3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16184-2C31-4E17-B3B3-6684691DE9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BC974-4770-4957-9A75-0935A205D0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06A4-9872-4BEA-B89B-EAF6C0AEF6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F0AC-B8CF-4774-9349-6066680A37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854092"/>
            <a:ext cx="1728192" cy="291632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68381" y="83680"/>
            <a:ext cx="7056784" cy="912101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необходимо платить за капитальный </a:t>
            </a:r>
            <a:r>
              <a:rPr lang="ru-RU" sz="2333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ремонт?</a:t>
            </a:r>
            <a:endParaRPr lang="ru-RU" sz="2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057300"/>
            <a:ext cx="7416824" cy="43924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8115" indent="-238115" algn="just">
              <a:lnSpc>
                <a:spcPct val="107000"/>
              </a:lnSpc>
              <a:spcAft>
                <a:spcPts val="667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взносов – обязанность, предусмотренная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ч. 1 ст. 169 ЖК РФ;</a:t>
            </a:r>
          </a:p>
          <a:p>
            <a:pPr marL="238115" indent="-238115" algn="just">
              <a:lnSpc>
                <a:spcPct val="107000"/>
              </a:lnSpc>
              <a:spcAft>
                <a:spcPts val="667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ремонта и сроки его проведения зависят от уровня собираемости взносов</a:t>
            </a:r>
          </a:p>
          <a:p>
            <a:pPr marL="238115" indent="-238115" algn="just">
              <a:lnSpc>
                <a:spcPct val="107000"/>
              </a:lnSpc>
              <a:spcAft>
                <a:spcPts val="667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не платить за капремонт, начисляются пени</a:t>
            </a:r>
          </a:p>
          <a:p>
            <a:pPr marL="238115" indent="-238115" algn="just">
              <a:lnSpc>
                <a:spcPct val="107000"/>
              </a:lnSpc>
              <a:spcAft>
                <a:spcPts val="667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Задолженность по оплате взносов на капремонт лишает собственника права на получение льгот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5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667" t="38429" r="28913" b="33939"/>
          <a:stretch/>
        </p:blipFill>
        <p:spPr bwMode="auto">
          <a:xfrm>
            <a:off x="0" y="0"/>
            <a:ext cx="1587318" cy="5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151112" y="-627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Очередность включения домов в Региональную программу капитального ремонта</a:t>
            </a: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824722"/>
            <a:ext cx="8604956" cy="296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год постройки дома;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физический износ общего имущества в доме;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год проведения последнего капитального ремонта общего имущества в многоквартирном доме;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наличие коллективных (общедомовых) приборов учета потребления ресурсов;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полнота поступления взносов на капитальный ремонт от собственников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137" t="33200" r="38976" b="26200"/>
          <a:stretch/>
        </p:blipFill>
        <p:spPr>
          <a:xfrm>
            <a:off x="5161690" y="3865612"/>
            <a:ext cx="3409419" cy="1771421"/>
          </a:xfrm>
          <a:prstGeom prst="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86070" y="4438540"/>
            <a:ext cx="1931216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6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www.fkr66.ru</a:t>
            </a:r>
            <a:endParaRPr lang="ru-RU" sz="216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264960" y="4600558"/>
            <a:ext cx="583265" cy="3240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9288" t="58400" r="72837" b="34600"/>
          <a:stretch/>
        </p:blipFill>
        <p:spPr>
          <a:xfrm>
            <a:off x="2950786" y="4438540"/>
            <a:ext cx="1343823" cy="671912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4456787" y="4622187"/>
            <a:ext cx="583265" cy="3240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0"/>
          </a:p>
        </p:txBody>
      </p:sp>
    </p:spTree>
    <p:extLst>
      <p:ext uri="{BB962C8B-B14F-4D97-AF65-F5344CB8AC3E}">
        <p14:creationId xmlns:p14="http://schemas.microsoft.com/office/powerpoint/2010/main" val="25984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16115</TotalTime>
  <Words>114</Words>
  <Application>Microsoft Office PowerPoint</Application>
  <PresentationFormat>Экран (16:10)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Тема Office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GKX</dc:creator>
  <cp:lastModifiedBy>Зеленкова Лариса Александровна</cp:lastModifiedBy>
  <cp:revision>609</cp:revision>
  <cp:lastPrinted>2019-10-14T09:51:29Z</cp:lastPrinted>
  <dcterms:created xsi:type="dcterms:W3CDTF">2015-06-18T04:37:54Z</dcterms:created>
  <dcterms:modified xsi:type="dcterms:W3CDTF">2019-12-18T07:38:53Z</dcterms:modified>
</cp:coreProperties>
</file>